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8288000" cy="10287000"/>
  <p:notesSz cx="6858000" cy="9144000"/>
  <p:embeddedFontLst>
    <p:embeddedFont>
      <p:font typeface="Alata" panose="020B0604020202020204" charset="0"/>
      <p:regular r:id="rId6"/>
    </p:embeddedFont>
    <p:embeddedFont>
      <p:font typeface="Glacial Indifference" panose="020B0604020202020204" charset="0"/>
      <p:regular r:id="rId7"/>
    </p:embeddedFont>
    <p:embeddedFont>
      <p:font typeface="Glacial Indifference Bold" panose="020B0604020202020204" charset="0"/>
      <p:regular r:id="rId8"/>
    </p:embeddedFont>
    <p:embeddedFont>
      <p:font typeface="Montserrat" panose="00000500000000000000" pitchFamily="2" charset="0"/>
      <p:regular r:id="rId9"/>
    </p:embeddedFont>
    <p:embeddedFont>
      <p:font typeface="Montserrat Bold" panose="00000800000000000000" charset="0"/>
      <p:regular r:id="rId10"/>
    </p:embeddedFont>
    <p:embeddedFont>
      <p:font typeface="Montserrat Ultra-Bold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548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10" Type="http://schemas.openxmlformats.org/officeDocument/2006/relationships/image" Target="../media/image2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3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158324" y="0"/>
            <a:ext cx="11129676" cy="10287000"/>
            <a:chOff x="0" y="0"/>
            <a:chExt cx="14839567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1366" r="11366"/>
            <a:stretch>
              <a:fillRect/>
            </a:stretch>
          </p:blipFill>
          <p:spPr>
            <a:xfrm>
              <a:off x="0" y="0"/>
              <a:ext cx="14839567" cy="13716000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-282420" y="9096375"/>
            <a:ext cx="18852841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BE"/>
          </a:p>
        </p:txBody>
      </p:sp>
      <p:sp>
        <p:nvSpPr>
          <p:cNvPr id="5" name="AutoShape 5"/>
          <p:cNvSpPr/>
          <p:nvPr/>
        </p:nvSpPr>
        <p:spPr>
          <a:xfrm>
            <a:off x="243552" y="5985826"/>
            <a:ext cx="2261045" cy="0"/>
          </a:xfrm>
          <a:prstGeom prst="line">
            <a:avLst/>
          </a:prstGeom>
          <a:ln w="10477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BE"/>
          </a:p>
        </p:txBody>
      </p:sp>
      <p:grpSp>
        <p:nvGrpSpPr>
          <p:cNvPr id="6" name="Group 6"/>
          <p:cNvGrpSpPr/>
          <p:nvPr/>
        </p:nvGrpSpPr>
        <p:grpSpPr>
          <a:xfrm>
            <a:off x="2011303" y="125741"/>
            <a:ext cx="3086100" cy="2983062"/>
            <a:chOff x="0" y="0"/>
            <a:chExt cx="812800" cy="78566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785663"/>
            </a:xfrm>
            <a:custGeom>
              <a:avLst/>
              <a:gdLst/>
              <a:ahLst/>
              <a:cxnLst/>
              <a:rect l="l" t="t" r="r" b="b"/>
              <a:pathLst>
                <a:path w="812800" h="785663">
                  <a:moveTo>
                    <a:pt x="0" y="0"/>
                  </a:moveTo>
                  <a:lnTo>
                    <a:pt x="812800" y="0"/>
                  </a:lnTo>
                  <a:lnTo>
                    <a:pt x="812800" y="785663"/>
                  </a:lnTo>
                  <a:lnTo>
                    <a:pt x="0" y="7856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38100"/>
              <a:ext cx="812800" cy="7475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5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2173494" y="310334"/>
            <a:ext cx="2761716" cy="2716914"/>
          </a:xfrm>
          <a:custGeom>
            <a:avLst/>
            <a:gdLst/>
            <a:ahLst/>
            <a:cxnLst/>
            <a:rect l="l" t="t" r="r" b="b"/>
            <a:pathLst>
              <a:path w="2761716" h="2716914">
                <a:moveTo>
                  <a:pt x="0" y="0"/>
                </a:moveTo>
                <a:lnTo>
                  <a:pt x="2761717" y="0"/>
                </a:lnTo>
                <a:lnTo>
                  <a:pt x="2761717" y="2716914"/>
                </a:lnTo>
                <a:lnTo>
                  <a:pt x="0" y="27169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grpSp>
        <p:nvGrpSpPr>
          <p:cNvPr id="10" name="Group 10"/>
          <p:cNvGrpSpPr/>
          <p:nvPr/>
        </p:nvGrpSpPr>
        <p:grpSpPr>
          <a:xfrm>
            <a:off x="0" y="9110662"/>
            <a:ext cx="7158324" cy="1176337"/>
            <a:chOff x="0" y="0"/>
            <a:chExt cx="1885320" cy="30981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85320" cy="309817"/>
            </a:xfrm>
            <a:custGeom>
              <a:avLst/>
              <a:gdLst/>
              <a:ahLst/>
              <a:cxnLst/>
              <a:rect l="l" t="t" r="r" b="b"/>
              <a:pathLst>
                <a:path w="1885320" h="309817">
                  <a:moveTo>
                    <a:pt x="0" y="0"/>
                  </a:moveTo>
                  <a:lnTo>
                    <a:pt x="1885320" y="0"/>
                  </a:lnTo>
                  <a:lnTo>
                    <a:pt x="1885320" y="309817"/>
                  </a:lnTo>
                  <a:lnTo>
                    <a:pt x="0" y="3098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38100"/>
              <a:ext cx="1885320" cy="2717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5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4935211" y="9388527"/>
            <a:ext cx="1775200" cy="705426"/>
          </a:xfrm>
          <a:custGeom>
            <a:avLst/>
            <a:gdLst/>
            <a:ahLst/>
            <a:cxnLst/>
            <a:rect l="l" t="t" r="r" b="b"/>
            <a:pathLst>
              <a:path w="1775200" h="705426">
                <a:moveTo>
                  <a:pt x="0" y="0"/>
                </a:moveTo>
                <a:lnTo>
                  <a:pt x="1775199" y="0"/>
                </a:lnTo>
                <a:lnTo>
                  <a:pt x="1775199" y="705427"/>
                </a:lnTo>
                <a:lnTo>
                  <a:pt x="0" y="7054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379" r="-2379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4" name="Freeform 14"/>
          <p:cNvSpPr/>
          <p:nvPr/>
        </p:nvSpPr>
        <p:spPr>
          <a:xfrm>
            <a:off x="1645319" y="9447710"/>
            <a:ext cx="1718554" cy="502242"/>
          </a:xfrm>
          <a:custGeom>
            <a:avLst/>
            <a:gdLst/>
            <a:ahLst/>
            <a:cxnLst/>
            <a:rect l="l" t="t" r="r" b="b"/>
            <a:pathLst>
              <a:path w="1718554" h="502242">
                <a:moveTo>
                  <a:pt x="0" y="0"/>
                </a:moveTo>
                <a:lnTo>
                  <a:pt x="1718554" y="0"/>
                </a:lnTo>
                <a:lnTo>
                  <a:pt x="1718554" y="502242"/>
                </a:lnTo>
                <a:lnTo>
                  <a:pt x="0" y="5022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43658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5" name="TextBox 15"/>
          <p:cNvSpPr txBox="1"/>
          <p:nvPr/>
        </p:nvSpPr>
        <p:spPr>
          <a:xfrm>
            <a:off x="243552" y="3703011"/>
            <a:ext cx="6914773" cy="1754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94"/>
              </a:lnSpc>
            </a:pPr>
            <a:r>
              <a:rPr lang="en-US" sz="7276" b="1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52nd ASECAP DAYS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3552" y="6416065"/>
            <a:ext cx="6621602" cy="2527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Challenges of Future Mobility | The Role of Road Infrastructure</a:t>
            </a:r>
          </a:p>
          <a:p>
            <a:pPr algn="l">
              <a:lnSpc>
                <a:spcPts val="5039"/>
              </a:lnSpc>
            </a:pPr>
            <a:endParaRPr lang="en-US" sz="35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956842" y="9355782"/>
            <a:ext cx="5066068" cy="27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050"/>
              </a:lnSpc>
              <a:spcBef>
                <a:spcPct val="0"/>
              </a:spcBef>
            </a:pPr>
            <a:r>
              <a:rPr lang="en-US" sz="205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26 - 28 May 2025 | Madrid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911495" y="9736931"/>
            <a:ext cx="3111415" cy="27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0"/>
              </a:lnSpc>
            </a:pPr>
            <a:r>
              <a:rPr lang="en-US" sz="205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www.asecapdays.com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64017" y="9588841"/>
            <a:ext cx="1465183" cy="2494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dirty="0">
                <a:solidFill>
                  <a:srgbClr val="1338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Hosted by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0" y="9588842"/>
            <a:ext cx="1490097" cy="26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1338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Organized by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66900" y="2266627"/>
            <a:ext cx="14954201" cy="1625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99"/>
              </a:lnSpc>
              <a:spcBef>
                <a:spcPct val="0"/>
              </a:spcBef>
            </a:pPr>
            <a:r>
              <a:rPr lang="en-US" sz="9499">
                <a:solidFill>
                  <a:srgbClr val="133869"/>
                </a:solidFill>
                <a:latin typeface="Alata"/>
                <a:ea typeface="Alata"/>
                <a:cs typeface="Alata"/>
                <a:sym typeface="Alata"/>
              </a:rPr>
              <a:t>Title of the presentation</a:t>
            </a:r>
          </a:p>
        </p:txBody>
      </p:sp>
      <p:sp>
        <p:nvSpPr>
          <p:cNvPr id="3" name="AutoShape 3"/>
          <p:cNvSpPr/>
          <p:nvPr/>
        </p:nvSpPr>
        <p:spPr>
          <a:xfrm>
            <a:off x="5897880" y="4592922"/>
            <a:ext cx="6492240" cy="0"/>
          </a:xfrm>
          <a:prstGeom prst="line">
            <a:avLst/>
          </a:prstGeom>
          <a:ln w="38100" cap="flat">
            <a:solidFill>
              <a:srgbClr val="13386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BE"/>
          </a:p>
        </p:txBody>
      </p:sp>
      <p:sp>
        <p:nvSpPr>
          <p:cNvPr id="4" name="Freeform 4"/>
          <p:cNvSpPr/>
          <p:nvPr/>
        </p:nvSpPr>
        <p:spPr>
          <a:xfrm rot="-5400000">
            <a:off x="215412" y="1249973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AutoShape 5"/>
          <p:cNvSpPr/>
          <p:nvPr/>
        </p:nvSpPr>
        <p:spPr>
          <a:xfrm rot="-5376337">
            <a:off x="-400441" y="3241875"/>
            <a:ext cx="2075766" cy="0"/>
          </a:xfrm>
          <a:prstGeom prst="line">
            <a:avLst/>
          </a:prstGeom>
          <a:ln w="28575" cap="rnd">
            <a:solidFill>
              <a:srgbClr val="133869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>
            <a:off x="630299" y="9770673"/>
            <a:ext cx="17250848" cy="86254"/>
          </a:xfrm>
          <a:custGeom>
            <a:avLst/>
            <a:gdLst/>
            <a:ahLst/>
            <a:cxnLst/>
            <a:rect l="l" t="t" r="r" b="b"/>
            <a:pathLst>
              <a:path w="17250848" h="86254">
                <a:moveTo>
                  <a:pt x="0" y="0"/>
                </a:moveTo>
                <a:lnTo>
                  <a:pt x="17250848" y="0"/>
                </a:lnTo>
                <a:lnTo>
                  <a:pt x="17250848" y="86254"/>
                </a:lnTo>
                <a:lnTo>
                  <a:pt x="0" y="862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7" name="TextBox 7"/>
          <p:cNvSpPr txBox="1"/>
          <p:nvPr/>
        </p:nvSpPr>
        <p:spPr>
          <a:xfrm>
            <a:off x="1778622" y="5019675"/>
            <a:ext cx="14954201" cy="2105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133869"/>
                </a:solidFill>
                <a:latin typeface="Alata"/>
                <a:ea typeface="Alata"/>
                <a:cs typeface="Alata"/>
                <a:sym typeface="Alata"/>
              </a:rPr>
              <a:t>Speaker name</a:t>
            </a:r>
          </a:p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dirty="0">
                <a:solidFill>
                  <a:srgbClr val="133869"/>
                </a:solidFill>
                <a:latin typeface="Alata"/>
                <a:ea typeface="Alata"/>
                <a:cs typeface="Alata"/>
                <a:sym typeface="Alata"/>
              </a:rPr>
              <a:t>company name </a:t>
            </a:r>
          </a:p>
        </p:txBody>
      </p:sp>
      <p:sp>
        <p:nvSpPr>
          <p:cNvPr id="8" name="Freeform 8"/>
          <p:cNvSpPr/>
          <p:nvPr/>
        </p:nvSpPr>
        <p:spPr>
          <a:xfrm>
            <a:off x="16637453" y="131963"/>
            <a:ext cx="1243694" cy="1223518"/>
          </a:xfrm>
          <a:custGeom>
            <a:avLst/>
            <a:gdLst/>
            <a:ahLst/>
            <a:cxnLst/>
            <a:rect l="l" t="t" r="r" b="b"/>
            <a:pathLst>
              <a:path w="1243694" h="1223518">
                <a:moveTo>
                  <a:pt x="0" y="0"/>
                </a:moveTo>
                <a:lnTo>
                  <a:pt x="1243694" y="0"/>
                </a:lnTo>
                <a:lnTo>
                  <a:pt x="1243694" y="1223518"/>
                </a:lnTo>
                <a:lnTo>
                  <a:pt x="0" y="12235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15412" y="1249973"/>
            <a:ext cx="844062" cy="211015"/>
          </a:xfrm>
          <a:custGeom>
            <a:avLst/>
            <a:gdLst/>
            <a:ahLst/>
            <a:cxnLst/>
            <a:rect l="l" t="t" r="r" b="b"/>
            <a:pathLst>
              <a:path w="844062" h="211015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AutoShape 3"/>
          <p:cNvSpPr/>
          <p:nvPr/>
        </p:nvSpPr>
        <p:spPr>
          <a:xfrm rot="-5376337">
            <a:off x="-400441" y="3241875"/>
            <a:ext cx="2075766" cy="0"/>
          </a:xfrm>
          <a:prstGeom prst="line">
            <a:avLst/>
          </a:prstGeom>
          <a:ln w="28575" cap="rnd">
            <a:solidFill>
              <a:srgbClr val="133869">
                <a:alpha val="74902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BE"/>
          </a:p>
        </p:txBody>
      </p:sp>
      <p:sp>
        <p:nvSpPr>
          <p:cNvPr id="4" name="Freeform 4"/>
          <p:cNvSpPr/>
          <p:nvPr/>
        </p:nvSpPr>
        <p:spPr>
          <a:xfrm>
            <a:off x="16637453" y="131963"/>
            <a:ext cx="1243694" cy="1223518"/>
          </a:xfrm>
          <a:custGeom>
            <a:avLst/>
            <a:gdLst/>
            <a:ahLst/>
            <a:cxnLst/>
            <a:rect l="l" t="t" r="r" b="b"/>
            <a:pathLst>
              <a:path w="1243694" h="1223518">
                <a:moveTo>
                  <a:pt x="0" y="0"/>
                </a:moveTo>
                <a:lnTo>
                  <a:pt x="1243694" y="0"/>
                </a:lnTo>
                <a:lnTo>
                  <a:pt x="1243694" y="1223518"/>
                </a:lnTo>
                <a:lnTo>
                  <a:pt x="0" y="12235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5"/>
          <p:cNvSpPr/>
          <p:nvPr/>
        </p:nvSpPr>
        <p:spPr>
          <a:xfrm>
            <a:off x="630299" y="9770673"/>
            <a:ext cx="17250848" cy="86254"/>
          </a:xfrm>
          <a:custGeom>
            <a:avLst/>
            <a:gdLst/>
            <a:ahLst/>
            <a:cxnLst/>
            <a:rect l="l" t="t" r="r" b="b"/>
            <a:pathLst>
              <a:path w="17250848" h="86254">
                <a:moveTo>
                  <a:pt x="0" y="0"/>
                </a:moveTo>
                <a:lnTo>
                  <a:pt x="17250848" y="0"/>
                </a:lnTo>
                <a:lnTo>
                  <a:pt x="17250848" y="86254"/>
                </a:lnTo>
                <a:lnTo>
                  <a:pt x="0" y="862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035340">
            <a:off x="-6001812" y="8916925"/>
            <a:ext cx="9591366" cy="11023920"/>
            <a:chOff x="0" y="0"/>
            <a:chExt cx="2526121" cy="29034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26121" cy="2903419"/>
            </a:xfrm>
            <a:custGeom>
              <a:avLst/>
              <a:gdLst/>
              <a:ahLst/>
              <a:cxnLst/>
              <a:rect l="l" t="t" r="r" b="b"/>
              <a:pathLst>
                <a:path w="2526121" h="2903419">
                  <a:moveTo>
                    <a:pt x="0" y="0"/>
                  </a:moveTo>
                  <a:lnTo>
                    <a:pt x="2526121" y="0"/>
                  </a:lnTo>
                  <a:lnTo>
                    <a:pt x="2526121" y="2903419"/>
                  </a:lnTo>
                  <a:lnTo>
                    <a:pt x="0" y="2903419"/>
                  </a:lnTo>
                  <a:close/>
                </a:path>
              </a:pathLst>
            </a:custGeom>
            <a:solidFill>
              <a:srgbClr val="0F3C79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526121" cy="29415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437428" y="2391911"/>
            <a:ext cx="12203742" cy="12066450"/>
          </a:xfrm>
          <a:custGeom>
            <a:avLst/>
            <a:gdLst/>
            <a:ahLst/>
            <a:cxnLst/>
            <a:rect l="l" t="t" r="r" b="b"/>
            <a:pathLst>
              <a:path w="12203742" h="12066450">
                <a:moveTo>
                  <a:pt x="0" y="0"/>
                </a:moveTo>
                <a:lnTo>
                  <a:pt x="12203743" y="0"/>
                </a:lnTo>
                <a:lnTo>
                  <a:pt x="12203743" y="12066451"/>
                </a:lnTo>
                <a:lnTo>
                  <a:pt x="0" y="120664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6" name="Freeform 6"/>
          <p:cNvSpPr/>
          <p:nvPr/>
        </p:nvSpPr>
        <p:spPr>
          <a:xfrm>
            <a:off x="9335478" y="5244713"/>
            <a:ext cx="565764" cy="565764"/>
          </a:xfrm>
          <a:custGeom>
            <a:avLst/>
            <a:gdLst/>
            <a:ahLst/>
            <a:cxnLst/>
            <a:rect l="l" t="t" r="r" b="b"/>
            <a:pathLst>
              <a:path w="565764" h="565764">
                <a:moveTo>
                  <a:pt x="0" y="0"/>
                </a:moveTo>
                <a:lnTo>
                  <a:pt x="565764" y="0"/>
                </a:lnTo>
                <a:lnTo>
                  <a:pt x="565764" y="565765"/>
                </a:lnTo>
                <a:lnTo>
                  <a:pt x="0" y="5657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7" name="Freeform 7"/>
          <p:cNvSpPr/>
          <p:nvPr/>
        </p:nvSpPr>
        <p:spPr>
          <a:xfrm>
            <a:off x="9335478" y="6745099"/>
            <a:ext cx="565764" cy="566018"/>
          </a:xfrm>
          <a:custGeom>
            <a:avLst/>
            <a:gdLst/>
            <a:ahLst/>
            <a:cxnLst/>
            <a:rect l="l" t="t" r="r" b="b"/>
            <a:pathLst>
              <a:path w="565764" h="566018">
                <a:moveTo>
                  <a:pt x="0" y="0"/>
                </a:moveTo>
                <a:lnTo>
                  <a:pt x="565764" y="0"/>
                </a:lnTo>
                <a:lnTo>
                  <a:pt x="565764" y="566018"/>
                </a:lnTo>
                <a:lnTo>
                  <a:pt x="0" y="5660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8" name="Freeform 8"/>
          <p:cNvSpPr/>
          <p:nvPr/>
        </p:nvSpPr>
        <p:spPr>
          <a:xfrm>
            <a:off x="9335478" y="5996287"/>
            <a:ext cx="565764" cy="565764"/>
          </a:xfrm>
          <a:custGeom>
            <a:avLst/>
            <a:gdLst/>
            <a:ahLst/>
            <a:cxnLst/>
            <a:rect l="l" t="t" r="r" b="b"/>
            <a:pathLst>
              <a:path w="565764" h="565764">
                <a:moveTo>
                  <a:pt x="0" y="0"/>
                </a:moveTo>
                <a:lnTo>
                  <a:pt x="565764" y="0"/>
                </a:lnTo>
                <a:lnTo>
                  <a:pt x="565764" y="565764"/>
                </a:lnTo>
                <a:lnTo>
                  <a:pt x="0" y="5657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grpSp>
        <p:nvGrpSpPr>
          <p:cNvPr id="9" name="Group 9"/>
          <p:cNvGrpSpPr/>
          <p:nvPr/>
        </p:nvGrpSpPr>
        <p:grpSpPr>
          <a:xfrm>
            <a:off x="9062245" y="5245067"/>
            <a:ext cx="47625" cy="2066050"/>
            <a:chOff x="0" y="0"/>
            <a:chExt cx="12543" cy="54414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543" cy="544145"/>
            </a:xfrm>
            <a:custGeom>
              <a:avLst/>
              <a:gdLst/>
              <a:ahLst/>
              <a:cxnLst/>
              <a:rect l="l" t="t" r="r" b="b"/>
              <a:pathLst>
                <a:path w="12543" h="544145">
                  <a:moveTo>
                    <a:pt x="0" y="0"/>
                  </a:moveTo>
                  <a:lnTo>
                    <a:pt x="12543" y="0"/>
                  </a:lnTo>
                  <a:lnTo>
                    <a:pt x="12543" y="544145"/>
                  </a:lnTo>
                  <a:lnTo>
                    <a:pt x="0" y="544145"/>
                  </a:lnTo>
                  <a:close/>
                </a:path>
              </a:pathLst>
            </a:custGeom>
            <a:solidFill>
              <a:srgbClr val="102F5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2543" cy="5822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135348" y="2220615"/>
            <a:ext cx="6360044" cy="6256869"/>
          </a:xfrm>
          <a:custGeom>
            <a:avLst/>
            <a:gdLst/>
            <a:ahLst/>
            <a:cxnLst/>
            <a:rect l="l" t="t" r="r" b="b"/>
            <a:pathLst>
              <a:path w="6360044" h="6256869">
                <a:moveTo>
                  <a:pt x="0" y="0"/>
                </a:moveTo>
                <a:lnTo>
                  <a:pt x="6360045" y="0"/>
                </a:lnTo>
                <a:lnTo>
                  <a:pt x="6360045" y="6256869"/>
                </a:lnTo>
                <a:lnTo>
                  <a:pt x="0" y="625686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3" name="TextBox 13"/>
          <p:cNvSpPr txBox="1"/>
          <p:nvPr/>
        </p:nvSpPr>
        <p:spPr>
          <a:xfrm>
            <a:off x="8818150" y="3204205"/>
            <a:ext cx="6136317" cy="1094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8985"/>
              </a:lnSpc>
              <a:spcBef>
                <a:spcPct val="0"/>
              </a:spcBef>
            </a:pPr>
            <a:r>
              <a:rPr lang="en-US" sz="6417" spc="417">
                <a:solidFill>
                  <a:srgbClr val="102F59"/>
                </a:solidFill>
                <a:latin typeface="Alata"/>
                <a:ea typeface="Alata"/>
                <a:cs typeface="Alata"/>
                <a:sym typeface="Alata"/>
              </a:rPr>
              <a:t>Thank You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18150" y="4460060"/>
            <a:ext cx="3265087" cy="556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6"/>
              </a:lnSpc>
              <a:spcBef>
                <a:spcPct val="0"/>
              </a:spcBef>
            </a:pPr>
            <a:r>
              <a:rPr lang="en-US" sz="3219" b="1" spc="77">
                <a:solidFill>
                  <a:srgbClr val="102F5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Contact Us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037384" y="6082918"/>
            <a:ext cx="4923998" cy="412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20"/>
              </a:lnSpc>
              <a:spcBef>
                <a:spcPct val="0"/>
              </a:spcBef>
            </a:pPr>
            <a:r>
              <a:rPr lang="en-US" sz="2371" spc="56" dirty="0">
                <a:solidFill>
                  <a:srgbClr val="102F5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email address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37384" y="6793366"/>
            <a:ext cx="4594172" cy="412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20"/>
              </a:lnSpc>
              <a:spcBef>
                <a:spcPct val="0"/>
              </a:spcBef>
            </a:pPr>
            <a:r>
              <a:rPr lang="en-US" sz="2371" spc="56">
                <a:solidFill>
                  <a:srgbClr val="102F5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website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037384" y="5291900"/>
            <a:ext cx="2271233" cy="412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20"/>
              </a:lnSpc>
              <a:spcBef>
                <a:spcPct val="0"/>
              </a:spcBef>
            </a:pPr>
            <a:r>
              <a:rPr lang="en-US" sz="2371" spc="56">
                <a:solidFill>
                  <a:srgbClr val="102F5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phone number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46</Words>
  <Application>Microsoft Office PowerPoint</Application>
  <PresentationFormat>Personnalisé</PresentationFormat>
  <Paragraphs>14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3" baseType="lpstr">
      <vt:lpstr>Montserrat Ultra-Bold</vt:lpstr>
      <vt:lpstr>Glacial Indifference</vt:lpstr>
      <vt:lpstr>Alata</vt:lpstr>
      <vt:lpstr>Arial</vt:lpstr>
      <vt:lpstr>Montserrat</vt:lpstr>
      <vt:lpstr>Calibri</vt:lpstr>
      <vt:lpstr>Montserrat Bold</vt:lpstr>
      <vt:lpstr>Glacial Indifference Bold</vt:lpstr>
      <vt:lpstr>Office Theme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ASECAP DAYS 25 TEMPLATE</dc:title>
  <dc:creator>Romina Conti</dc:creator>
  <cp:lastModifiedBy>Romina Conti</cp:lastModifiedBy>
  <cp:revision>3</cp:revision>
  <dcterms:created xsi:type="dcterms:W3CDTF">2006-08-16T00:00:00Z</dcterms:created>
  <dcterms:modified xsi:type="dcterms:W3CDTF">2025-01-16T09:44:18Z</dcterms:modified>
  <dc:identifier>DAGZEhV9otY</dc:identifier>
</cp:coreProperties>
</file>