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84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11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6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43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61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9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8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0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5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76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nl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929-6E19-416E-BF8A-4161D2D9CD60}" type="datetimeFigureOut">
              <a:rPr lang="nl-BE" smtClean="0"/>
              <a:t>16/05/2017</a:t>
            </a:fld>
            <a:endParaRPr lang="nl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9043B-D26E-4CCE-8969-3D394BCC52C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1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12192000" cy="552949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44" y="5306542"/>
            <a:ext cx="6031028" cy="15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090" y="3140968"/>
            <a:ext cx="8262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i="1" kern="0" cap="all" dirty="0">
                <a:solidFill>
                  <a:srgbClr val="034EA2"/>
                </a:solidFill>
                <a:latin typeface="Arial"/>
                <a:cs typeface="Arial"/>
              </a:rPr>
              <a:t>45</a:t>
            </a:r>
            <a:r>
              <a:rPr lang="en-US" sz="2400" i="1" kern="0" cap="all" baseline="30000" dirty="0">
                <a:solidFill>
                  <a:srgbClr val="034EA2"/>
                </a:solidFill>
              </a:rPr>
              <a:t>th</a:t>
            </a:r>
            <a:r>
              <a:rPr lang="en-US" sz="2400" b="1" i="1" kern="0" cap="all" dirty="0">
                <a:solidFill>
                  <a:srgbClr val="034EA2"/>
                </a:solidFill>
                <a:latin typeface="Arial"/>
                <a:cs typeface="Arial"/>
              </a:rPr>
              <a:t> </a:t>
            </a:r>
            <a:r>
              <a:rPr lang="en-US" sz="2400" b="1" i="1" kern="0" cap="all" dirty="0">
                <a:solidFill>
                  <a:srgbClr val="034EA2"/>
                </a:solidFill>
                <a:latin typeface="Arial"/>
                <a:cs typeface="Arial"/>
              </a:rPr>
              <a:t>ASECAP Study &amp; Information </a:t>
            </a:r>
            <a:r>
              <a:rPr lang="en-US" sz="2400" b="1" i="1" kern="0" cap="all" dirty="0">
                <a:solidFill>
                  <a:srgbClr val="034EA2"/>
                </a:solidFill>
                <a:latin typeface="Arial"/>
                <a:cs typeface="Arial"/>
              </a:rPr>
              <a:t>Days 2017</a:t>
            </a:r>
            <a:endParaRPr lang="en-US" sz="2400" b="1" i="1" kern="0" cap="all" dirty="0">
              <a:solidFill>
                <a:srgbClr val="034EA2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94" y="3524097"/>
            <a:ext cx="9724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prstClr val="white"/>
                </a:solidFill>
                <a:latin typeface="Arial"/>
                <a:cs typeface="Arial"/>
              </a:rPr>
              <a:t>The Concession model in the </a:t>
            </a:r>
            <a:r>
              <a:rPr lang="en-US" sz="3200" kern="0" dirty="0" err="1">
                <a:solidFill>
                  <a:prstClr val="white"/>
                </a:solidFill>
                <a:latin typeface="Arial"/>
                <a:cs typeface="Arial"/>
              </a:rPr>
              <a:t>decarbonization</a:t>
            </a:r>
            <a:r>
              <a:rPr lang="en-US" sz="3200" kern="0" dirty="0">
                <a:solidFill>
                  <a:prstClr val="white"/>
                </a:solidFill>
                <a:latin typeface="Arial"/>
                <a:cs typeface="Arial"/>
              </a:rPr>
              <a:t> era: preparing the infrastructure of the future </a:t>
            </a:r>
            <a:endParaRPr lang="en-US" sz="3200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11" y="460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Pullman Paris Montparnasse Hotel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  <a:p>
            <a:pPr lvl="0"/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29-31 </a:t>
            </a:r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May </a:t>
            </a:r>
            <a:r>
              <a:rPr lang="en-US" i="1" dirty="0">
                <a:solidFill>
                  <a:prstClr val="white"/>
                </a:solidFill>
                <a:latin typeface="Arial"/>
                <a:cs typeface="Arial"/>
              </a:rPr>
              <a:t>2017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9210" y="4850121"/>
            <a:ext cx="262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www.asecapdays.com</a:t>
            </a:r>
            <a:endParaRPr lang="en-US" sz="2000" b="1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1" name="Image 1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71875"/>
            <a:ext cx="1981172" cy="19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1826794" y="3625800"/>
            <a:ext cx="7239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kern="0" dirty="0">
                <a:solidFill>
                  <a:prstClr val="white"/>
                </a:solidFill>
                <a:latin typeface="Arial"/>
                <a:cs typeface="Arial"/>
              </a:rPr>
              <a:t>The </a:t>
            </a:r>
            <a:r>
              <a:rPr lang="en-US" sz="2500" kern="0" dirty="0" err="1">
                <a:solidFill>
                  <a:prstClr val="white"/>
                </a:solidFill>
                <a:latin typeface="Arial"/>
                <a:cs typeface="Arial"/>
              </a:rPr>
              <a:t>Conccession</a:t>
            </a:r>
            <a:r>
              <a:rPr lang="en-US" sz="2500" kern="0" dirty="0">
                <a:solidFill>
                  <a:prstClr val="white"/>
                </a:solidFill>
                <a:latin typeface="Arial"/>
                <a:cs typeface="Arial"/>
              </a:rPr>
              <a:t> model in the </a:t>
            </a:r>
            <a:r>
              <a:rPr lang="en-US" sz="2500" kern="0" dirty="0" err="1">
                <a:solidFill>
                  <a:prstClr val="white"/>
                </a:solidFill>
                <a:latin typeface="Arial"/>
                <a:cs typeface="Arial"/>
              </a:rPr>
              <a:t>decarbonization</a:t>
            </a:r>
            <a:r>
              <a:rPr lang="en-US" sz="2500" kern="0" dirty="0">
                <a:solidFill>
                  <a:prstClr val="white"/>
                </a:solidFill>
                <a:latin typeface="Arial"/>
                <a:cs typeface="Arial"/>
              </a:rPr>
              <a:t> era: preparing the infrastructure of the future </a:t>
            </a:r>
            <a:endParaRPr lang="en-US" sz="2500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2975" y="46384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i="1" dirty="0">
                <a:solidFill>
                  <a:prstClr val="white"/>
                </a:solidFill>
                <a:latin typeface="Arial"/>
                <a:cs typeface="Arial"/>
              </a:rPr>
              <a:t>Pullman Paris Montparnasse Hotel</a:t>
            </a:r>
            <a:endParaRPr lang="en-US" sz="1400" i="1" dirty="0">
              <a:solidFill>
                <a:prstClr val="white"/>
              </a:solidFill>
              <a:latin typeface="Arial"/>
              <a:cs typeface="Arial"/>
            </a:endParaRPr>
          </a:p>
          <a:p>
            <a:pPr lvl="0"/>
            <a:r>
              <a:rPr lang="en-US" sz="1400" i="1" dirty="0">
                <a:solidFill>
                  <a:prstClr val="white"/>
                </a:solidFill>
                <a:latin typeface="Arial"/>
                <a:cs typeface="Arial"/>
              </a:rPr>
              <a:t>29-31 </a:t>
            </a:r>
            <a:r>
              <a:rPr lang="en-US" sz="1400" i="1" dirty="0">
                <a:solidFill>
                  <a:prstClr val="white"/>
                </a:solidFill>
                <a:latin typeface="Arial"/>
                <a:cs typeface="Arial"/>
              </a:rPr>
              <a:t>May </a:t>
            </a:r>
            <a:r>
              <a:rPr lang="en-US" sz="1400" i="1" dirty="0">
                <a:solidFill>
                  <a:prstClr val="white"/>
                </a:solidFill>
                <a:latin typeface="Arial"/>
                <a:cs typeface="Arial"/>
              </a:rPr>
              <a:t>2017</a:t>
            </a:r>
            <a:endParaRPr lang="en-US" sz="1400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7003" y="4869161"/>
            <a:ext cx="2077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i="1" dirty="0">
                <a:solidFill>
                  <a:prstClr val="white"/>
                </a:solidFill>
                <a:latin typeface="Arial"/>
                <a:cs typeface="Arial"/>
              </a:rPr>
              <a:t>www.asecapdays.com</a:t>
            </a:r>
            <a:endParaRPr lang="en-US" sz="1600" b="1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r.conti\Desktop\template pp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44624"/>
            <a:ext cx="1191324" cy="11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</Words>
  <Application>Microsoft Office PowerPoint</Application>
  <PresentationFormat>Grand écran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Romina Conti</dc:creator>
  <cp:lastModifiedBy>Romina Conti</cp:lastModifiedBy>
  <cp:revision>10</cp:revision>
  <dcterms:created xsi:type="dcterms:W3CDTF">2016-11-16T13:09:52Z</dcterms:created>
  <dcterms:modified xsi:type="dcterms:W3CDTF">2017-05-16T09:56:18Z</dcterms:modified>
</cp:coreProperties>
</file>