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088" autoAdjust="0"/>
  </p:normalViewPr>
  <p:slideViewPr>
    <p:cSldViewPr>
      <p:cViewPr varScale="1">
        <p:scale>
          <a:sx n="100" d="100"/>
          <a:sy n="100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2922-CC88-4593-904A-4C73BB96B03C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B4A3-F932-4AF4-96E0-950D0EC44D23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57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B4A3-F932-4AF4-96E0-950D0EC44D2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03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4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11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6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3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61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9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8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0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5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76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929-6E19-416E-BF8A-4161D2D9CD60}" type="datetimeFigureOut">
              <a:rPr lang="nl-BE" smtClean="0"/>
              <a:t>30/04/2018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1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-23327"/>
            <a:ext cx="12192000" cy="6813098"/>
            <a:chOff x="0" y="-52996"/>
            <a:chExt cx="12192000" cy="681309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" y="1124744"/>
              <a:ext cx="12188505" cy="54805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8090" y="3140968"/>
              <a:ext cx="82621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b="1" i="1" kern="0" cap="all" dirty="0">
                  <a:solidFill>
                    <a:srgbClr val="034EA2"/>
                  </a:solidFill>
                  <a:latin typeface="Arial"/>
                  <a:cs typeface="Arial"/>
                </a:rPr>
                <a:t>45</a:t>
              </a:r>
              <a:r>
                <a:rPr lang="en-US" sz="2400" i="1" kern="0" cap="all" baseline="30000" dirty="0">
                  <a:solidFill>
                    <a:srgbClr val="034EA2"/>
                  </a:solidFill>
                </a:rPr>
                <a:t>th</a:t>
              </a:r>
              <a:r>
                <a:rPr lang="en-US" sz="2400" b="1" i="1" kern="0" cap="all" dirty="0">
                  <a:solidFill>
                    <a:srgbClr val="034EA2"/>
                  </a:solidFill>
                  <a:latin typeface="Arial"/>
                  <a:cs typeface="Arial"/>
                </a:rPr>
                <a:t> ASECAP Study &amp; Information Days 2017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610" y="3500070"/>
              <a:ext cx="97247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i="1" kern="0" dirty="0">
                  <a:solidFill>
                    <a:prstClr val="white"/>
                  </a:solidFill>
                  <a:latin typeface="Arial"/>
                  <a:cs typeface="Arial"/>
                </a:rPr>
                <a:t>The R</a:t>
              </a:r>
              <a:r>
                <a:rPr lang="en-US" sz="3000" i="1" kern="0" dirty="0" smtClean="0">
                  <a:solidFill>
                    <a:prstClr val="white"/>
                  </a:solidFill>
                  <a:latin typeface="Arial"/>
                  <a:cs typeface="Arial"/>
                </a:rPr>
                <a:t>ole of the </a:t>
              </a:r>
              <a:r>
                <a:rPr lang="en-US" sz="3000" i="1" kern="0" dirty="0">
                  <a:solidFill>
                    <a:prstClr val="white"/>
                  </a:solidFill>
                  <a:latin typeface="Arial"/>
                  <a:cs typeface="Arial"/>
                </a:rPr>
                <a:t>I</a:t>
              </a:r>
              <a:r>
                <a:rPr lang="en-US" sz="3000" i="1" kern="0" dirty="0" smtClean="0">
                  <a:solidFill>
                    <a:prstClr val="white"/>
                  </a:solidFill>
                  <a:latin typeface="Arial"/>
                  <a:cs typeface="Arial"/>
                </a:rPr>
                <a:t>nfrastructure </a:t>
              </a:r>
              <a:r>
                <a:rPr lang="en-US" sz="3000" i="1" kern="0" dirty="0">
                  <a:solidFill>
                    <a:prstClr val="white"/>
                  </a:solidFill>
                  <a:latin typeface="Arial"/>
                  <a:cs typeface="Arial"/>
                </a:rPr>
                <a:t>I</a:t>
              </a:r>
              <a:r>
                <a:rPr lang="en-US" sz="3000" i="1" kern="0" dirty="0" smtClean="0">
                  <a:solidFill>
                    <a:prstClr val="white"/>
                  </a:solidFill>
                  <a:latin typeface="Arial"/>
                  <a:cs typeface="Arial"/>
                </a:rPr>
                <a:t>nvestments in the New EU Road Mobility Package </a:t>
              </a:r>
              <a:endParaRPr lang="en-US" sz="3000" i="1" kern="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611" y="458286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i="1" dirty="0" smtClean="0">
                  <a:solidFill>
                    <a:prstClr val="white"/>
                  </a:solidFill>
                  <a:latin typeface="Arial"/>
                  <a:cs typeface="Arial"/>
                </a:rPr>
                <a:t>Grand Hotel Union, Ljubljana, Slovenia</a:t>
              </a:r>
              <a:endParaRPr lang="en-US" i="1" dirty="0">
                <a:solidFill>
                  <a:prstClr val="white"/>
                </a:solidFill>
                <a:latin typeface="Arial"/>
                <a:cs typeface="Arial"/>
              </a:endParaRPr>
            </a:p>
            <a:p>
              <a:pPr lvl="0"/>
              <a:r>
                <a:rPr lang="en-US" i="1" dirty="0" smtClean="0">
                  <a:solidFill>
                    <a:prstClr val="white"/>
                  </a:solidFill>
                  <a:latin typeface="Arial"/>
                  <a:cs typeface="Arial"/>
                </a:rPr>
                <a:t>6-8 June 2018</a:t>
              </a:r>
              <a:endParaRPr lang="en-US" i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19210" y="4839491"/>
              <a:ext cx="2625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i="1" dirty="0">
                  <a:solidFill>
                    <a:prstClr val="white"/>
                  </a:solidFill>
                  <a:latin typeface="Arial"/>
                  <a:cs typeface="Arial"/>
                </a:rPr>
                <a:t>www.asecapdays.com</a:t>
              </a:r>
              <a:endParaRPr lang="en-US" sz="2000" b="1" i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78774"/>
              <a:ext cx="6071616" cy="148132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2996"/>
              <a:ext cx="12192000" cy="313338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64" y="153450"/>
              <a:ext cx="1758734" cy="169582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191344" y="3183943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0" dirty="0">
                <a:solidFill>
                  <a:prstClr val="white"/>
                </a:solidFill>
                <a:latin typeface="Arial"/>
                <a:cs typeface="Arial"/>
              </a:rPr>
              <a:t>46</a:t>
            </a:r>
            <a:r>
              <a:rPr lang="en-US" b="1" kern="0" baseline="30000" dirty="0">
                <a:solidFill>
                  <a:prstClr val="white"/>
                </a:solidFill>
                <a:latin typeface="Arial"/>
                <a:cs typeface="Arial"/>
              </a:rPr>
              <a:t>TH</a:t>
            </a:r>
            <a:r>
              <a:rPr lang="en-US" b="1" kern="0" dirty="0">
                <a:solidFill>
                  <a:prstClr val="white"/>
                </a:solidFill>
                <a:latin typeface="Arial"/>
                <a:cs typeface="Arial"/>
              </a:rPr>
              <a:t> ASECAP STUDY &amp; INFORMATION DAYS </a:t>
            </a:r>
            <a:endParaRPr lang="nl-BE" b="1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" y="10461"/>
            <a:ext cx="12192000" cy="68580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812975" y="85838"/>
            <a:ext cx="10259689" cy="5091100"/>
            <a:chOff x="1812975" y="85838"/>
            <a:chExt cx="10259689" cy="5091100"/>
          </a:xfrm>
        </p:grpSpPr>
        <p:sp>
          <p:nvSpPr>
            <p:cNvPr id="7" name="Rectangle 6"/>
            <p:cNvSpPr/>
            <p:nvPr/>
          </p:nvSpPr>
          <p:spPr>
            <a:xfrm>
              <a:off x="1826794" y="3625800"/>
              <a:ext cx="723927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500" kern="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12975" y="4638423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1400" i="1" dirty="0">
                  <a:solidFill>
                    <a:prstClr val="white"/>
                  </a:solidFill>
                  <a:latin typeface="Arial"/>
                  <a:cs typeface="Arial"/>
                </a:rPr>
                <a:t>Pullman Paris Montparnasse Hotel</a:t>
              </a:r>
            </a:p>
            <a:p>
              <a:pPr lvl="0"/>
              <a:r>
                <a:rPr lang="en-US" sz="1400" i="1" dirty="0">
                  <a:solidFill>
                    <a:prstClr val="white"/>
                  </a:solidFill>
                  <a:latin typeface="Arial"/>
                  <a:cs typeface="Arial"/>
                </a:rPr>
                <a:t>29-31 May 2017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97003" y="4869161"/>
              <a:ext cx="19573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i="1" dirty="0">
                  <a:solidFill>
                    <a:prstClr val="white"/>
                  </a:solidFill>
                  <a:latin typeface="Arial"/>
                  <a:cs typeface="Arial"/>
                </a:rPr>
                <a:t>www.asecapdays.com</a:t>
              </a:r>
              <a:endParaRPr lang="en-US" sz="1600" i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536" y="85838"/>
              <a:ext cx="1152128" cy="111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1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</Words>
  <Application>Microsoft Office PowerPoint</Application>
  <PresentationFormat>Grand écran</PresentationFormat>
  <Paragraphs>10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Romina Conti</dc:creator>
  <cp:lastModifiedBy>Romina Conti</cp:lastModifiedBy>
  <cp:revision>20</cp:revision>
  <dcterms:created xsi:type="dcterms:W3CDTF">2016-11-16T13:09:52Z</dcterms:created>
  <dcterms:modified xsi:type="dcterms:W3CDTF">2018-04-30T10:58:05Z</dcterms:modified>
</cp:coreProperties>
</file>